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325" r:id="rId10"/>
    <p:sldId id="270" r:id="rId11"/>
    <p:sldId id="272" r:id="rId12"/>
    <p:sldId id="273" r:id="rId13"/>
    <p:sldId id="274" r:id="rId14"/>
    <p:sldId id="328" r:id="rId15"/>
    <p:sldId id="279" r:id="rId16"/>
    <p:sldId id="280" r:id="rId17"/>
    <p:sldId id="282" r:id="rId18"/>
    <p:sldId id="283" r:id="rId19"/>
    <p:sldId id="284" r:id="rId20"/>
    <p:sldId id="329" r:id="rId21"/>
    <p:sldId id="285" r:id="rId22"/>
    <p:sldId id="286" r:id="rId23"/>
    <p:sldId id="287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327" r:id="rId33"/>
    <p:sldId id="298" r:id="rId34"/>
    <p:sldId id="302" r:id="rId35"/>
    <p:sldId id="304" r:id="rId36"/>
    <p:sldId id="305" r:id="rId37"/>
    <p:sldId id="306" r:id="rId38"/>
    <p:sldId id="310" r:id="rId39"/>
    <p:sldId id="312" r:id="rId40"/>
    <p:sldId id="324" r:id="rId41"/>
    <p:sldId id="321" r:id="rId42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6"/>
    <p:restoredTop sz="94771"/>
  </p:normalViewPr>
  <p:slideViewPr>
    <p:cSldViewPr snapToGrid="0" snapToObjects="1">
      <p:cViewPr varScale="1">
        <p:scale>
          <a:sx n="87" d="100"/>
          <a:sy n="87" d="100"/>
        </p:scale>
        <p:origin x="624" y="208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1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0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1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boles@brightcove.com?subject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://bit.ly/1EDWaC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myPlayer.muted</a:t>
            </a:r>
            <a:r>
              <a:rPr lang="en-US" dirty="0"/>
              <a:t>(true); 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lang="en-US" dirty="0"/>
              <a:t>pause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  <a:endParaRPr lang="en-US" dirty="0"/>
          </a:p>
          <a:p>
            <a:pPr marL="342900" indent="-342900"/>
            <a:r>
              <a:rPr lang="en-US" dirty="0"/>
              <a:t>Demo: Programmatically Play a Video</a:t>
            </a:r>
            <a:endParaRPr dirty="0"/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  <a:endParaRPr lang="en-US" sz="4000" dirty="0"/>
          </a:p>
          <a:p>
            <a:pPr marL="342900" indent="-342900"/>
            <a:r>
              <a:rPr lang="en-US" sz="4000" dirty="0"/>
              <a:t>Adding a Brightcove Plugin to a Player</a:t>
            </a:r>
          </a:p>
          <a:p>
            <a:pPr marL="342900" indent="-342900"/>
            <a:r>
              <a:rPr lang="en-US" sz="4000" dirty="0"/>
              <a:t>Task 5: Display an Overlay that Uses </a:t>
            </a:r>
            <a:r>
              <a:rPr lang="en-US" sz="4000" dirty="0" err="1"/>
              <a:t>mediainfo</a:t>
            </a:r>
            <a:r>
              <a:rPr lang="en-US" sz="40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tag to manually include the plugin's JavaScript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rPr dirty="0"/>
              <a:t> tag to manually include the plugin's CSS (if needed)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</a:t>
            </a:r>
            <a:r>
              <a:rPr dirty="0" err="1"/>
              <a:t>myPlayer.overlay</a:t>
            </a:r>
            <a:r>
              <a:rPr dirty="0"/>
              <a:t>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/>
              <a:t>Plugin associated ONLY with the instance of the player on the page</a:t>
            </a:r>
          </a:p>
          <a:p>
            <a:endParaRPr dirty="0"/>
          </a:p>
          <a:p>
            <a:r>
              <a:rPr dirty="0"/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1393</Words>
  <Application>Microsoft Macintosh PowerPoint</Application>
  <PresentationFormat>Custom</PresentationFormat>
  <Paragraphs>240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Source Code Pro</vt:lpstr>
      <vt:lpstr>bc-16x9-template</vt:lpstr>
      <vt:lpstr>Developing with the Brightcove Player</vt:lpstr>
      <vt:lpstr>How: Agenda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Player Methods</vt:lpstr>
      <vt:lpstr>Player Events</vt:lpstr>
      <vt:lpstr>Player Events - cont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Implementing Plugins Using Custom Code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50</cp:revision>
  <dcterms:modified xsi:type="dcterms:W3CDTF">2019-07-31T21:21:02Z</dcterms:modified>
</cp:coreProperties>
</file>